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9" r:id="rId4"/>
    <p:sldId id="261" r:id="rId5"/>
    <p:sldId id="262" r:id="rId6"/>
    <p:sldId id="260" r:id="rId7"/>
    <p:sldId id="258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185274-2D0B-4869-9CDB-FD165CC8B506}">
          <p14:sldIdLst>
            <p14:sldId id="256"/>
            <p14:sldId id="257"/>
            <p14:sldId id="259"/>
            <p14:sldId id="261"/>
            <p14:sldId id="262"/>
            <p14:sldId id="260"/>
            <p14:sldId id="258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-120" y="-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8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6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67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1876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0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24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91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41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2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0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4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8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4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1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6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1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2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68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gammoa@uw.edu" TargetMode="External"/><Relationship Id="rId4" Type="http://schemas.openxmlformats.org/officeDocument/2006/relationships/hyperlink" Target="mailto:keith619@cs.washington.edu" TargetMode="External"/><Relationship Id="rId5" Type="http://schemas.openxmlformats.org/officeDocument/2006/relationships/hyperlink" Target="https://github.com/saryana/TraceRout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aryana0@uw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TraceRoute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Sean Aryana, Andrew Gammon, Keith yang</a:t>
            </a:r>
          </a:p>
          <a:p>
            <a:r>
              <a:rPr lang="en-US" dirty="0" smtClean="0"/>
              <a:t>cse481L – Spring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5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learn more?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Sean Aryana (</a:t>
            </a:r>
            <a:r>
              <a:rPr lang="en-US" dirty="0" smtClean="0">
                <a:hlinkClick r:id="rId2"/>
              </a:rPr>
              <a:t>saryana0@uw.edu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Andrew Gammon (</a:t>
            </a:r>
            <a:r>
              <a:rPr lang="en-US" dirty="0" smtClean="0">
                <a:hlinkClick r:id="rId3"/>
              </a:rPr>
              <a:t>gammoa@uw.edu</a:t>
            </a:r>
            <a:r>
              <a:rPr lang="en-US" dirty="0" smtClean="0"/>
              <a:t>)</a:t>
            </a:r>
          </a:p>
          <a:p>
            <a:r>
              <a:rPr lang="en-US" dirty="0" smtClean="0"/>
              <a:t>Keith </a:t>
            </a:r>
            <a:r>
              <a:rPr lang="en-US" dirty="0"/>
              <a:t>Yang (</a:t>
            </a:r>
            <a:r>
              <a:rPr lang="en-US" dirty="0">
                <a:hlinkClick r:id="rId4"/>
              </a:rPr>
              <a:t>keith619@</a:t>
            </a:r>
            <a:r>
              <a:rPr lang="en-US" dirty="0" smtClean="0">
                <a:hlinkClick r:id="rId4"/>
              </a:rPr>
              <a:t>cs.washington.edu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https://github.com/saryana/</a:t>
            </a:r>
            <a:r>
              <a:rPr lang="en-US" dirty="0" smtClean="0">
                <a:hlinkClick r:id="rId5"/>
              </a:rPr>
              <a:t>TraceRoute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2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Interior navigation. Orient yourself without using GPS! (Pedestrian dead reckoning)</a:t>
            </a:r>
          </a:p>
          <a:p>
            <a:r>
              <a:rPr lang="en-US" dirty="0" smtClean="0"/>
              <a:t>Saves power, and can give you movement data in 3D space</a:t>
            </a:r>
          </a:p>
          <a:p>
            <a:r>
              <a:rPr lang="en-US" dirty="0" smtClean="0"/>
              <a:t>Phones have lots of cool sensors to play with</a:t>
            </a:r>
          </a:p>
          <a:p>
            <a:r>
              <a:rPr lang="en-US" dirty="0" smtClean="0"/>
              <a:t>It’s a field of active research and experimentation!</a:t>
            </a:r>
          </a:p>
          <a:p>
            <a:r>
              <a:rPr lang="en-US" dirty="0" smtClean="0"/>
              <a:t>Has many possible use cases (i.e. museums, aquarium)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3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 -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Accelerometer produces incredibly noisy data</a:t>
            </a:r>
          </a:p>
          <a:p>
            <a:r>
              <a:rPr lang="en-US" dirty="0" smtClean="0"/>
              <a:t>Gyroscope tends to drift as time goes on</a:t>
            </a:r>
          </a:p>
          <a:p>
            <a:r>
              <a:rPr lang="en-US" dirty="0" smtClean="0"/>
              <a:t>Compass needs to be oriented on a flat surface</a:t>
            </a:r>
          </a:p>
          <a:p>
            <a:r>
              <a:rPr lang="en-US" dirty="0" smtClean="0"/>
              <a:t>Barometer measurements bounce around</a:t>
            </a:r>
          </a:p>
          <a:p>
            <a:r>
              <a:rPr lang="en-US" dirty="0" smtClean="0"/>
              <a:t>Step detector can be delayed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74" y="1195753"/>
            <a:ext cx="3055569" cy="54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 -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Double integrating acceleration would produce too much error</a:t>
            </a:r>
          </a:p>
          <a:p>
            <a:pPr lvl="1"/>
            <a:r>
              <a:rPr lang="en-US" dirty="0" smtClean="0"/>
              <a:t>Stride length from height and gender of the user decent indicator</a:t>
            </a:r>
          </a:p>
          <a:p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Accelerometer too sporadic for accurate direction</a:t>
            </a:r>
          </a:p>
          <a:p>
            <a:pPr lvl="1"/>
            <a:r>
              <a:rPr lang="en-US" dirty="0" smtClean="0"/>
              <a:t>Gyroscope doesn’t indicate which way user is moving</a:t>
            </a:r>
          </a:p>
          <a:p>
            <a:pPr lvl="1"/>
            <a:r>
              <a:rPr lang="en-US" dirty="0" smtClean="0"/>
              <a:t>Compass does a decent job</a:t>
            </a:r>
          </a:p>
          <a:p>
            <a:r>
              <a:rPr lang="en-US" dirty="0" smtClean="0"/>
              <a:t>Altitude</a:t>
            </a:r>
          </a:p>
          <a:p>
            <a:pPr lvl="1"/>
            <a:r>
              <a:rPr lang="en-US" dirty="0" smtClean="0"/>
              <a:t>Barometer will level out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92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did we get things to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 Fusion!</a:t>
            </a:r>
          </a:p>
          <a:p>
            <a:pPr lvl="1"/>
            <a:r>
              <a:rPr lang="en-US" dirty="0" smtClean="0"/>
              <a:t>Detect drift and then set up new standard</a:t>
            </a:r>
          </a:p>
          <a:p>
            <a:pPr lvl="1"/>
            <a:r>
              <a:rPr lang="en-US" dirty="0" smtClean="0"/>
              <a:t>Use multiple sources for direction</a:t>
            </a:r>
          </a:p>
          <a:p>
            <a:r>
              <a:rPr lang="en-US" dirty="0" smtClean="0"/>
              <a:t>Low pass filters makes the sensors data less noisy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9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452718"/>
            <a:ext cx="9404723" cy="1400530"/>
          </a:xfrm>
        </p:spPr>
        <p:txBody>
          <a:bodyPr/>
          <a:lstStyle/>
          <a:p>
            <a:r>
              <a:rPr lang="en-US" dirty="0" smtClean="0"/>
              <a:t>What we Learned -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math!</a:t>
            </a:r>
          </a:p>
          <a:p>
            <a:r>
              <a:rPr lang="en-US" dirty="0" smtClean="0"/>
              <a:t>Clumsy API – OpenGL ES</a:t>
            </a:r>
          </a:p>
          <a:p>
            <a:r>
              <a:rPr lang="en-US" dirty="0" smtClean="0"/>
              <a:t>Things that are intuitive from a user perspective (camera control, lighting) are fairly involved processes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8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Built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681" y="1396262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6798" y="1403850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Settings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3640" y="140385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17440" y="1396262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Manager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946030"/>
            <a:ext cx="2560760" cy="45524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39" y="1946030"/>
            <a:ext cx="2561463" cy="45537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21" y="1946029"/>
            <a:ext cx="2561463" cy="45537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41" y="1946029"/>
            <a:ext cx="2561463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2015-06-07-16-26-29_screenRecord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513"/>
          </a:xfrm>
        </p:spPr>
      </p:pic>
    </p:spTree>
    <p:extLst>
      <p:ext uri="{BB962C8B-B14F-4D97-AF65-F5344CB8AC3E}">
        <p14:creationId xmlns:p14="http://schemas.microsoft.com/office/powerpoint/2010/main" val="366853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Bluetooth beacons or other access points</a:t>
            </a:r>
          </a:p>
          <a:p>
            <a:pPr lvl="1"/>
            <a:r>
              <a:rPr lang="en-US" dirty="0"/>
              <a:t>Better direction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Accurate positioning</a:t>
            </a:r>
          </a:p>
          <a:p>
            <a:r>
              <a:rPr lang="en-US" dirty="0" smtClean="0"/>
              <a:t>Push cards to phone based off of position</a:t>
            </a:r>
          </a:p>
          <a:p>
            <a:r>
              <a:rPr lang="en-US" dirty="0" err="1" smtClean="0"/>
              <a:t>Kalman</a:t>
            </a:r>
            <a:r>
              <a:rPr lang="en-US" dirty="0" smtClean="0"/>
              <a:t> filter for path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5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366</TotalTime>
  <Words>302</Words>
  <Application>Microsoft Macintosh PowerPoint</Application>
  <PresentationFormat>Custom</PresentationFormat>
  <Paragraphs>50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Ion</vt:lpstr>
      <vt:lpstr>TraceRoute</vt:lpstr>
      <vt:lpstr>Motivation</vt:lpstr>
      <vt:lpstr>What we Learned - Sensors</vt:lpstr>
      <vt:lpstr>What we Learned - Navigation</vt:lpstr>
      <vt:lpstr>So how did we get things to work?</vt:lpstr>
      <vt:lpstr>What we Learned - OpenGL</vt:lpstr>
      <vt:lpstr>What we Built</vt:lpstr>
      <vt:lpstr>PowerPoint Presentation</vt:lpstr>
      <vt:lpstr>Where to go from here?</vt:lpstr>
      <vt:lpstr>Want to learn more?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TraceRoute</dc:title>
  <dc:creator>miakuug@gmail.com</dc:creator>
  <cp:lastModifiedBy>Sean Aryana</cp:lastModifiedBy>
  <cp:revision>35</cp:revision>
  <dcterms:created xsi:type="dcterms:W3CDTF">2015-06-03T02:12:40Z</dcterms:created>
  <dcterms:modified xsi:type="dcterms:W3CDTF">2015-06-09T05:43:40Z</dcterms:modified>
</cp:coreProperties>
</file>